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77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4/17/2014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A96Fba-WHk" TargetMode="External"/><Relationship Id="rId2" Type="http://schemas.openxmlformats.org/officeDocument/2006/relationships/hyperlink" Target="http://www.youtube.com/watch?v=Vk6H7Ukp6To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929872" y="2139444"/>
            <a:ext cx="9755187" cy="1288727"/>
          </a:xfrm>
        </p:spPr>
        <p:txBody>
          <a:bodyPr/>
          <a:lstStyle/>
          <a:p>
            <a:r>
              <a:rPr lang="en-US" dirty="0" smtClean="0"/>
              <a:t>Edward Thorndike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Mary Kate Fowler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45" y="2101091"/>
            <a:ext cx="1343427" cy="1679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99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I grew up in </a:t>
            </a:r>
            <a:r>
              <a:rPr lang="en-US" dirty="0" smtClean="0"/>
              <a:t>Massachusetts</a:t>
            </a:r>
          </a:p>
          <a:p>
            <a:r>
              <a:rPr lang="en-US" dirty="0"/>
              <a:t> </a:t>
            </a:r>
            <a:r>
              <a:rPr lang="en-US" dirty="0" smtClean="0"/>
              <a:t>I became </a:t>
            </a:r>
            <a:r>
              <a:rPr lang="en-US" dirty="0"/>
              <a:t>interested in psychology after reading </a:t>
            </a:r>
            <a:r>
              <a:rPr lang="en-US" i="1" dirty="0"/>
              <a:t>The Principles of Psychology </a:t>
            </a:r>
            <a:r>
              <a:rPr lang="en-US" dirty="0"/>
              <a:t>by William </a:t>
            </a:r>
            <a:r>
              <a:rPr lang="en-US" dirty="0" smtClean="0"/>
              <a:t>James</a:t>
            </a:r>
          </a:p>
          <a:p>
            <a:r>
              <a:rPr lang="en-US" dirty="0"/>
              <a:t>I graduated from Wesleyan University with a bachelors of science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 I later studied psychology at Columbia University, where I earned my </a:t>
            </a:r>
            <a:r>
              <a:rPr lang="en-US" dirty="0" err="1" smtClean="0"/>
              <a:t>Ph.D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98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effect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685232" y="1125002"/>
            <a:ext cx="5087694" cy="3614424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I am best known for my theory called law and effect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 created this theory by studying how cats learn to escape a puzzle box.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if a response is immediately followed by a positive outcome it is more likely that it will occur again in the future. </a:t>
            </a:r>
          </a:p>
        </p:txBody>
      </p:sp>
    </p:spTree>
    <p:extLst>
      <p:ext uri="{BB962C8B-B14F-4D97-AF65-F5344CB8AC3E}">
        <p14:creationId xmlns:p14="http://schemas.microsoft.com/office/powerpoint/2010/main" val="86439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Video: Law of effect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1" y="2614411"/>
            <a:ext cx="90763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Law of Effect- Edward Thorndike:</a:t>
            </a:r>
          </a:p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www.youtube.com/watch?v=Vk6H7Ukp6To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Positive Reinforcement- The Big Bang Theory:</a:t>
            </a:r>
          </a:p>
          <a:p>
            <a:r>
              <a:rPr lang="en-US" dirty="0" smtClean="0"/>
              <a:t> 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www.youtube.com/watch?v=JA96Fba-WHk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75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437" y="2205507"/>
            <a:ext cx="10394707" cy="115814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Behavior       </a:t>
            </a:r>
            <a:r>
              <a:rPr lang="en-US" sz="4000" dirty="0" err="1" smtClean="0"/>
              <a:t>Reinforcer</a:t>
            </a:r>
            <a:r>
              <a:rPr lang="en-US" sz="4000" dirty="0" smtClean="0"/>
              <a:t>       repeated behavior </a:t>
            </a:r>
            <a:endParaRPr lang="en-US" sz="40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871988" y="2771697"/>
            <a:ext cx="463639" cy="12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921790" y="2771697"/>
            <a:ext cx="487438" cy="12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820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TC104033927[[fn=Main Event]]</Template>
  <TotalTime>166</TotalTime>
  <Words>136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Impact</vt:lpstr>
      <vt:lpstr>Main Event</vt:lpstr>
      <vt:lpstr>Edward Thorndike</vt:lpstr>
      <vt:lpstr>Biography</vt:lpstr>
      <vt:lpstr>Law of effect</vt:lpstr>
      <vt:lpstr>Video: Law of effect</vt:lpstr>
      <vt:lpstr>Behavior       Reinforcer       repeated behavior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Edward Thorndike</dc:title>
  <dc:creator>Mary Kate Fowler</dc:creator>
  <cp:lastModifiedBy>Jennifer E Killham</cp:lastModifiedBy>
  <cp:revision>8</cp:revision>
  <dcterms:created xsi:type="dcterms:W3CDTF">2014-03-04T23:54:23Z</dcterms:created>
  <dcterms:modified xsi:type="dcterms:W3CDTF">2014-04-18T00:40:42Z</dcterms:modified>
</cp:coreProperties>
</file>